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3" r:id="rId7"/>
    <p:sldId id="264" r:id="rId8"/>
    <p:sldId id="262" r:id="rId9"/>
    <p:sldId id="260" r:id="rId10"/>
    <p:sldId id="276" r:id="rId11"/>
    <p:sldId id="266" r:id="rId12"/>
    <p:sldId id="268" r:id="rId13"/>
    <p:sldId id="269" r:id="rId14"/>
    <p:sldId id="270" r:id="rId15"/>
    <p:sldId id="272" r:id="rId16"/>
    <p:sldId id="271" r:id="rId17"/>
    <p:sldId id="273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6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6194-2BC7-45BA-A2DC-256B7AD1DF2A}" type="datetimeFigureOut">
              <a:rPr lang="nl-BE" smtClean="0"/>
              <a:t>25/05/2018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F77F-027F-4E74-8E97-F620D3ACFB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524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6194-2BC7-45BA-A2DC-256B7AD1DF2A}" type="datetimeFigureOut">
              <a:rPr lang="nl-BE" smtClean="0"/>
              <a:t>25/05/2018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F77F-027F-4E74-8E97-F620D3ACFB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085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6194-2BC7-45BA-A2DC-256B7AD1DF2A}" type="datetimeFigureOut">
              <a:rPr lang="nl-BE" smtClean="0"/>
              <a:t>25/05/2018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F77F-027F-4E74-8E97-F620D3ACFB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665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6194-2BC7-45BA-A2DC-256B7AD1DF2A}" type="datetimeFigureOut">
              <a:rPr lang="nl-BE" smtClean="0"/>
              <a:t>25/05/2018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F77F-027F-4E74-8E97-F620D3ACFB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646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6194-2BC7-45BA-A2DC-256B7AD1DF2A}" type="datetimeFigureOut">
              <a:rPr lang="nl-BE" smtClean="0"/>
              <a:t>25/05/2018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F77F-027F-4E74-8E97-F620D3ACFB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310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6194-2BC7-45BA-A2DC-256B7AD1DF2A}" type="datetimeFigureOut">
              <a:rPr lang="nl-BE" smtClean="0"/>
              <a:t>25/05/2018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F77F-027F-4E74-8E97-F620D3ACFB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235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6194-2BC7-45BA-A2DC-256B7AD1DF2A}" type="datetimeFigureOut">
              <a:rPr lang="nl-BE" smtClean="0"/>
              <a:t>25/05/2018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F77F-027F-4E74-8E97-F620D3ACFB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412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6194-2BC7-45BA-A2DC-256B7AD1DF2A}" type="datetimeFigureOut">
              <a:rPr lang="nl-BE" smtClean="0"/>
              <a:t>25/05/2018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F77F-027F-4E74-8E97-F620D3ACFB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415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6194-2BC7-45BA-A2DC-256B7AD1DF2A}" type="datetimeFigureOut">
              <a:rPr lang="nl-BE" smtClean="0"/>
              <a:t>25/05/2018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F77F-027F-4E74-8E97-F620D3ACFB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337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6194-2BC7-45BA-A2DC-256B7AD1DF2A}" type="datetimeFigureOut">
              <a:rPr lang="nl-BE" smtClean="0"/>
              <a:t>25/05/2018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F77F-027F-4E74-8E97-F620D3ACFB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450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6194-2BC7-45BA-A2DC-256B7AD1DF2A}" type="datetimeFigureOut">
              <a:rPr lang="nl-BE" smtClean="0"/>
              <a:t>25/05/2018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F77F-027F-4E74-8E97-F620D3ACFB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33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6194-2BC7-45BA-A2DC-256B7AD1DF2A}" type="datetimeFigureOut">
              <a:rPr lang="nl-BE" smtClean="0"/>
              <a:t>25/05/2018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F77F-027F-4E74-8E97-F620D3ACFB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651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Werkwoorden en woordenschat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Babbel en kook</a:t>
            </a:r>
          </a:p>
        </p:txBody>
      </p:sp>
    </p:spTree>
    <p:extLst>
      <p:ext uri="{BB962C8B-B14F-4D97-AF65-F5344CB8AC3E}">
        <p14:creationId xmlns:p14="http://schemas.microsoft.com/office/powerpoint/2010/main" val="152703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5400" b="1" dirty="0" smtClean="0"/>
              <a:t>Zeven</a:t>
            </a:r>
            <a:endParaRPr lang="nl-BE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Ik </a:t>
            </a:r>
            <a:r>
              <a:rPr lang="nl-BE" b="1" dirty="0" smtClean="0"/>
              <a:t>zeef </a:t>
            </a:r>
            <a:r>
              <a:rPr lang="nl-BE" dirty="0"/>
              <a:t>de bloem.</a:t>
            </a:r>
          </a:p>
          <a:p>
            <a:pPr marL="0" indent="0">
              <a:buNone/>
            </a:pPr>
            <a:r>
              <a:rPr lang="nl-BE" dirty="0" smtClean="0"/>
              <a:t>Jij </a:t>
            </a:r>
            <a:r>
              <a:rPr lang="nl-BE" b="1" dirty="0" smtClean="0"/>
              <a:t>zeeft </a:t>
            </a:r>
            <a:r>
              <a:rPr lang="nl-BE" dirty="0" smtClean="0"/>
              <a:t>de bloem.</a:t>
            </a:r>
          </a:p>
          <a:p>
            <a:pPr marL="0" indent="0">
              <a:buNone/>
            </a:pPr>
            <a:r>
              <a:rPr lang="nl-BE" dirty="0" smtClean="0"/>
              <a:t>Hij/Zij </a:t>
            </a:r>
            <a:r>
              <a:rPr lang="nl-BE" b="1" dirty="0" smtClean="0"/>
              <a:t>zeeft </a:t>
            </a:r>
            <a:r>
              <a:rPr lang="nl-BE" dirty="0"/>
              <a:t>de bloem</a:t>
            </a:r>
            <a:r>
              <a:rPr lang="nl-BE" dirty="0" smtClean="0"/>
              <a:t>.</a:t>
            </a:r>
            <a:endParaRPr lang="nl-BE" dirty="0"/>
          </a:p>
          <a:p>
            <a:pPr marL="0" indent="0">
              <a:buNone/>
            </a:pPr>
            <a:r>
              <a:rPr lang="nl-BE" dirty="0" smtClean="0"/>
              <a:t>Wij </a:t>
            </a:r>
            <a:r>
              <a:rPr lang="nl-BE" b="1" dirty="0" smtClean="0"/>
              <a:t>zeven </a:t>
            </a:r>
            <a:r>
              <a:rPr lang="nl-BE" dirty="0"/>
              <a:t>de bloem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r>
              <a:rPr lang="nl-BE" dirty="0" smtClean="0"/>
              <a:t>Jullie </a:t>
            </a:r>
            <a:r>
              <a:rPr lang="nl-BE" b="1" dirty="0" smtClean="0"/>
              <a:t>zeven </a:t>
            </a:r>
            <a:r>
              <a:rPr lang="nl-BE" dirty="0"/>
              <a:t>de bloem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r>
              <a:rPr lang="nl-BE" dirty="0" smtClean="0"/>
              <a:t>Zij </a:t>
            </a:r>
            <a:r>
              <a:rPr lang="nl-BE" b="1" dirty="0" smtClean="0"/>
              <a:t>zeven </a:t>
            </a:r>
            <a:r>
              <a:rPr lang="nl-BE" dirty="0"/>
              <a:t>de bloem</a:t>
            </a:r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28570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Woordenschat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Babbel en kook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483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12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peterselie</a:t>
            </a:r>
            <a:endParaRPr lang="nl-BE" dirty="0"/>
          </a:p>
        </p:txBody>
      </p:sp>
      <p:pic>
        <p:nvPicPr>
          <p:cNvPr id="29" name="Tijdelijke aanduiding voor inhoud 2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5" y="1516063"/>
            <a:ext cx="2328333" cy="1746250"/>
          </a:xfrm>
          <a:ln>
            <a:solidFill>
              <a:schemeClr val="tx1"/>
            </a:solidFill>
          </a:ln>
        </p:spPr>
      </p:pic>
      <p:sp>
        <p:nvSpPr>
          <p:cNvPr id="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12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citroen</a:t>
            </a:r>
            <a:endParaRPr lang="nl-BE" dirty="0"/>
          </a:p>
        </p:txBody>
      </p:sp>
      <p:pic>
        <p:nvPicPr>
          <p:cNvPr id="33" name="Tijdelijke aanduiding voor inhoud 3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" y="4270375"/>
            <a:ext cx="2326217" cy="1744663"/>
          </a:xfrm>
          <a:ln>
            <a:solidFill>
              <a:schemeClr val="tx1"/>
            </a:solidFill>
          </a:ln>
        </p:spPr>
      </p:pic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7781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paprika</a:t>
            </a:r>
            <a:endParaRPr lang="nl-BE" dirty="0"/>
          </a:p>
        </p:txBody>
      </p:sp>
      <p:pic>
        <p:nvPicPr>
          <p:cNvPr id="30" name="Tijdelijke aanduiding voor inhoud 2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77" y="1516063"/>
            <a:ext cx="2328333" cy="1746250"/>
          </a:xfrm>
          <a:ln>
            <a:solidFill>
              <a:schemeClr val="tx1"/>
            </a:solidFill>
          </a:ln>
        </p:spPr>
      </p:pic>
      <p:sp>
        <p:nvSpPr>
          <p:cNvPr id="11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7781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tomaten</a:t>
            </a:r>
            <a:endParaRPr lang="nl-BE" dirty="0"/>
          </a:p>
        </p:txBody>
      </p:sp>
      <p:pic>
        <p:nvPicPr>
          <p:cNvPr id="34" name="Tijdelijke aanduiding voor inhoud 3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35" y="4270375"/>
            <a:ext cx="2326217" cy="1744663"/>
          </a:xfrm>
          <a:ln>
            <a:solidFill>
              <a:schemeClr val="tx1"/>
            </a:solidFill>
          </a:ln>
        </p:spPr>
      </p:pic>
      <p:sp>
        <p:nvSpPr>
          <p:cNvPr id="1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5750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peper</a:t>
            </a:r>
            <a:endParaRPr lang="nl-BE" dirty="0"/>
          </a:p>
        </p:txBody>
      </p:sp>
      <p:pic>
        <p:nvPicPr>
          <p:cNvPr id="31" name="Tijdelijke aanduiding voor inhoud 30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6538" y="1734344"/>
            <a:ext cx="1746250" cy="1309687"/>
          </a:xfrm>
          <a:ln>
            <a:solidFill>
              <a:schemeClr val="tx1"/>
            </a:solidFill>
          </a:ln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5750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komkommer</a:t>
            </a:r>
            <a:endParaRPr lang="nl-BE" dirty="0"/>
          </a:p>
        </p:txBody>
      </p:sp>
      <p:pic>
        <p:nvPicPr>
          <p:cNvPr id="35" name="Tijdelijke aanduiding voor inhoud 34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48" y="4270375"/>
            <a:ext cx="2326217" cy="1744663"/>
          </a:xfrm>
          <a:ln>
            <a:solidFill>
              <a:schemeClr val="tx1"/>
            </a:solidFill>
          </a:ln>
        </p:spPr>
      </p:pic>
      <p:sp>
        <p:nvSpPr>
          <p:cNvPr id="1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3719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Het zout</a:t>
            </a:r>
            <a:endParaRPr lang="nl-BE" dirty="0"/>
          </a:p>
        </p:txBody>
      </p:sp>
      <p:pic>
        <p:nvPicPr>
          <p:cNvPr id="32" name="Tijdelijke aanduiding voor inhoud 31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67838" y="1735138"/>
            <a:ext cx="1746250" cy="1309687"/>
          </a:xfrm>
          <a:ln>
            <a:solidFill>
              <a:schemeClr val="tx1"/>
            </a:solidFill>
          </a:ln>
        </p:spPr>
      </p:pic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3719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couscous</a:t>
            </a:r>
            <a:endParaRPr lang="nl-BE" dirty="0"/>
          </a:p>
        </p:txBody>
      </p:sp>
      <p:pic>
        <p:nvPicPr>
          <p:cNvPr id="36" name="Tijdelijke aanduiding voor inhoud 35"/>
          <p:cNvPicPr>
            <a:picLocks noGrp="1" noChangeAspect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67838" y="4488458"/>
            <a:ext cx="1744662" cy="130849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069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12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olijfolie</a:t>
            </a:r>
            <a:endParaRPr lang="nl-BE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7113" y="1734344"/>
            <a:ext cx="1746250" cy="1309687"/>
          </a:xfrm>
          <a:ln>
            <a:solidFill>
              <a:schemeClr val="tx1"/>
            </a:solidFill>
          </a:ln>
        </p:spPr>
      </p:pic>
      <p:sp>
        <p:nvSpPr>
          <p:cNvPr id="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12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wortel</a:t>
            </a:r>
            <a:endParaRPr lang="nl-BE" dirty="0"/>
          </a:p>
        </p:txBody>
      </p:sp>
      <p:pic>
        <p:nvPicPr>
          <p:cNvPr id="22" name="Tijdelijke aanduiding voor inhoud 2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" y="4270375"/>
            <a:ext cx="2326217" cy="1744663"/>
          </a:xfrm>
          <a:ln>
            <a:solidFill>
              <a:schemeClr val="tx1"/>
            </a:solidFill>
          </a:ln>
        </p:spPr>
      </p:pic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7781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pijpajuin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77" y="1516063"/>
            <a:ext cx="2328333" cy="1746250"/>
          </a:xfrm>
          <a:ln>
            <a:solidFill>
              <a:schemeClr val="tx1"/>
            </a:solidFill>
          </a:ln>
        </p:spPr>
      </p:pic>
      <p:sp>
        <p:nvSpPr>
          <p:cNvPr id="11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7781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bouillon</a:t>
            </a:r>
            <a:endParaRPr lang="nl-BE" dirty="0"/>
          </a:p>
        </p:txBody>
      </p:sp>
      <p:pic>
        <p:nvPicPr>
          <p:cNvPr id="23" name="Tijdelijke aanduiding voor inhoud 2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35" y="4270375"/>
            <a:ext cx="2326217" cy="1744663"/>
          </a:xfrm>
          <a:ln>
            <a:solidFill>
              <a:schemeClr val="tx1"/>
            </a:solidFill>
          </a:ln>
        </p:spPr>
      </p:pic>
      <p:sp>
        <p:nvSpPr>
          <p:cNvPr id="1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5750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vermicelli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6538" y="1734344"/>
            <a:ext cx="1746250" cy="1309687"/>
          </a:xfrm>
          <a:ln>
            <a:solidFill>
              <a:schemeClr val="tx1"/>
            </a:solidFill>
          </a:ln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5750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prei</a:t>
            </a:r>
            <a:endParaRPr lang="nl-BE" dirty="0"/>
          </a:p>
        </p:txBody>
      </p:sp>
      <p:pic>
        <p:nvPicPr>
          <p:cNvPr id="24" name="Tijdelijke aanduiding voor inhoud 23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48" y="4270375"/>
            <a:ext cx="2326217" cy="1744663"/>
          </a:xfrm>
          <a:ln>
            <a:solidFill>
              <a:schemeClr val="tx1"/>
            </a:solidFill>
          </a:ln>
        </p:spPr>
      </p:pic>
      <p:sp>
        <p:nvSpPr>
          <p:cNvPr id="1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3719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ajuin</a:t>
            </a:r>
            <a:endParaRPr lang="nl-BE" dirty="0"/>
          </a:p>
        </p:txBody>
      </p:sp>
      <p:pic>
        <p:nvPicPr>
          <p:cNvPr id="21" name="Tijdelijke aanduiding voor inhoud 20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2" y="1516063"/>
            <a:ext cx="2328333" cy="1746250"/>
          </a:xfrm>
          <a:ln>
            <a:solidFill>
              <a:schemeClr val="tx1"/>
            </a:solidFill>
          </a:ln>
        </p:spPr>
      </p:pic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3719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selder</a:t>
            </a:r>
            <a:endParaRPr lang="nl-BE" dirty="0"/>
          </a:p>
        </p:txBody>
      </p:sp>
      <p:pic>
        <p:nvPicPr>
          <p:cNvPr id="25" name="Tijdelijke aanduiding voor inhoud 24"/>
          <p:cNvPicPr>
            <a:picLocks noGrp="1" noChangeAspect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060" y="4270375"/>
            <a:ext cx="2326217" cy="17446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26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12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kippenkluifjes</a:t>
            </a:r>
            <a:endParaRPr lang="nl-BE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5" y="1516063"/>
            <a:ext cx="2328333" cy="1746250"/>
          </a:xfrm>
          <a:ln>
            <a:solidFill>
              <a:schemeClr val="tx1"/>
            </a:solidFill>
          </a:ln>
        </p:spPr>
      </p:pic>
      <p:sp>
        <p:nvSpPr>
          <p:cNvPr id="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12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melk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" y="4270375"/>
            <a:ext cx="2326217" cy="1744663"/>
          </a:xfrm>
          <a:ln>
            <a:solidFill>
              <a:schemeClr val="tx1"/>
            </a:solidFill>
          </a:ln>
        </p:spPr>
      </p:pic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7781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eieren 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77" y="1516063"/>
            <a:ext cx="2328333" cy="1746250"/>
          </a:xfrm>
          <a:ln>
            <a:solidFill>
              <a:schemeClr val="tx1"/>
            </a:solidFill>
          </a:ln>
        </p:spPr>
      </p:pic>
      <p:sp>
        <p:nvSpPr>
          <p:cNvPr id="11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7781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boter</a:t>
            </a:r>
            <a:endParaRPr lang="nl-BE" dirty="0"/>
          </a:p>
        </p:txBody>
      </p:sp>
      <p:pic>
        <p:nvPicPr>
          <p:cNvPr id="22" name="Tijdelijke aanduiding voor inhoud 21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35" y="4270375"/>
            <a:ext cx="2326217" cy="1744663"/>
          </a:xfrm>
          <a:ln>
            <a:solidFill>
              <a:schemeClr val="tx1"/>
            </a:solidFill>
          </a:ln>
        </p:spPr>
      </p:pic>
      <p:sp>
        <p:nvSpPr>
          <p:cNvPr id="1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5750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bloem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0" y="1516063"/>
            <a:ext cx="2328333" cy="1746250"/>
          </a:xfrm>
          <a:ln>
            <a:solidFill>
              <a:schemeClr val="tx1"/>
            </a:solidFill>
          </a:ln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5750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  <p:sp>
        <p:nvSpPr>
          <p:cNvPr id="1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57501" y="4270789"/>
            <a:ext cx="2405688" cy="1744953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nl-BE"/>
          </a:p>
        </p:txBody>
      </p:sp>
      <p:sp>
        <p:nvSpPr>
          <p:cNvPr id="1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3719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suiker</a:t>
            </a:r>
            <a:endParaRPr lang="nl-BE" dirty="0"/>
          </a:p>
        </p:txBody>
      </p:sp>
      <p:pic>
        <p:nvPicPr>
          <p:cNvPr id="21" name="Tijdelijke aanduiding voor inhoud 20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2" y="1516063"/>
            <a:ext cx="2328333" cy="1746250"/>
          </a:xfrm>
          <a:ln>
            <a:solidFill>
              <a:schemeClr val="tx1"/>
            </a:solidFill>
          </a:ln>
        </p:spPr>
      </p:pic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3719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  <p:sp>
        <p:nvSpPr>
          <p:cNvPr id="2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037191" y="4270789"/>
            <a:ext cx="2405688" cy="1744953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247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12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Een kom</a:t>
            </a:r>
            <a:endParaRPr lang="nl-BE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5" y="1516063"/>
            <a:ext cx="2328333" cy="1746250"/>
          </a:xfrm>
          <a:ln>
            <a:solidFill>
              <a:schemeClr val="tx1"/>
            </a:solidFill>
          </a:ln>
        </p:spPr>
      </p:pic>
      <p:sp>
        <p:nvSpPr>
          <p:cNvPr id="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12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Een kleine pot</a:t>
            </a:r>
            <a:endParaRPr lang="nl-BE" dirty="0"/>
          </a:p>
        </p:txBody>
      </p:sp>
      <p:pic>
        <p:nvPicPr>
          <p:cNvPr id="22" name="Tijdelijke aanduiding voor inhoud 2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" y="4270375"/>
            <a:ext cx="2326217" cy="1744663"/>
          </a:xfrm>
          <a:ln>
            <a:solidFill>
              <a:schemeClr val="tx1"/>
            </a:solidFill>
          </a:ln>
        </p:spPr>
      </p:pic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7781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snijplank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77" y="1516063"/>
            <a:ext cx="2328333" cy="1746250"/>
          </a:xfrm>
          <a:ln>
            <a:solidFill>
              <a:schemeClr val="tx1"/>
            </a:solidFill>
          </a:ln>
        </p:spPr>
      </p:pic>
      <p:sp>
        <p:nvSpPr>
          <p:cNvPr id="11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7781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smtClean="0"/>
              <a:t>De pot </a:t>
            </a:r>
            <a:endParaRPr lang="nl-BE" dirty="0"/>
          </a:p>
        </p:txBody>
      </p:sp>
      <p:pic>
        <p:nvPicPr>
          <p:cNvPr id="23" name="Tijdelijke aanduiding voor inhoud 2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35" y="4270375"/>
            <a:ext cx="2326217" cy="1744663"/>
          </a:xfrm>
          <a:ln>
            <a:solidFill>
              <a:schemeClr val="tx1"/>
            </a:solidFill>
          </a:ln>
        </p:spPr>
      </p:pic>
      <p:sp>
        <p:nvSpPr>
          <p:cNvPr id="1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5750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nl-BE" dirty="0" smtClean="0"/>
              <a:t>Het aardappelmesje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0" y="1516063"/>
            <a:ext cx="2328333" cy="1746250"/>
          </a:xfrm>
          <a:ln>
            <a:solidFill>
              <a:schemeClr val="tx1"/>
            </a:solidFill>
          </a:ln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5750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Het vergiet</a:t>
            </a:r>
            <a:endParaRPr lang="nl-BE" dirty="0"/>
          </a:p>
        </p:txBody>
      </p:sp>
      <p:pic>
        <p:nvPicPr>
          <p:cNvPr id="24" name="Tijdelijke aanduiding voor inhoud 23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48" y="4270375"/>
            <a:ext cx="2326217" cy="1744663"/>
          </a:xfrm>
          <a:ln>
            <a:solidFill>
              <a:schemeClr val="tx1"/>
            </a:solidFill>
          </a:ln>
        </p:spPr>
      </p:pic>
      <p:sp>
        <p:nvSpPr>
          <p:cNvPr id="1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3719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tas</a:t>
            </a:r>
            <a:endParaRPr lang="nl-BE" dirty="0"/>
          </a:p>
        </p:txBody>
      </p:sp>
      <p:pic>
        <p:nvPicPr>
          <p:cNvPr id="21" name="Tijdelijke aanduiding voor inhoud 20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2" y="1516063"/>
            <a:ext cx="2328333" cy="1746250"/>
          </a:xfrm>
          <a:ln>
            <a:solidFill>
              <a:schemeClr val="tx1"/>
            </a:solidFill>
          </a:ln>
        </p:spPr>
      </p:pic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3719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</a:t>
            </a:r>
            <a:r>
              <a:rPr lang="nl-BE" dirty="0"/>
              <a:t>p</a:t>
            </a:r>
            <a:r>
              <a:rPr lang="nl-BE" dirty="0" smtClean="0"/>
              <a:t>an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060" y="4270375"/>
            <a:ext cx="2326217" cy="17446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8342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12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weegschaal 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5" y="1516063"/>
            <a:ext cx="2328333" cy="1746250"/>
          </a:xfrm>
          <a:ln>
            <a:solidFill>
              <a:schemeClr val="tx1"/>
            </a:solidFill>
          </a:ln>
        </p:spPr>
      </p:pic>
      <p:sp>
        <p:nvSpPr>
          <p:cNvPr id="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12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soeplepel</a:t>
            </a:r>
            <a:endParaRPr lang="nl-BE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" y="4270375"/>
            <a:ext cx="2326217" cy="1744663"/>
          </a:xfrm>
          <a:ln>
            <a:solidFill>
              <a:schemeClr val="tx1"/>
            </a:solidFill>
          </a:ln>
        </p:spPr>
      </p:pic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7781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klopper 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77" y="1516063"/>
            <a:ext cx="2328333" cy="1746250"/>
          </a:xfrm>
          <a:ln>
            <a:solidFill>
              <a:schemeClr val="tx1"/>
            </a:solidFill>
          </a:ln>
        </p:spPr>
      </p:pic>
      <p:sp>
        <p:nvSpPr>
          <p:cNvPr id="11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7781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vork</a:t>
            </a:r>
            <a:endParaRPr lang="nl-BE" dirty="0"/>
          </a:p>
        </p:txBody>
      </p:sp>
      <p:pic>
        <p:nvPicPr>
          <p:cNvPr id="24" name="Tijdelijke aanduiding voor inhoud 2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08413" y="4488458"/>
            <a:ext cx="1744662" cy="1308496"/>
          </a:xfrm>
          <a:ln>
            <a:solidFill>
              <a:schemeClr val="tx1"/>
            </a:solidFill>
          </a:ln>
        </p:spPr>
      </p:pic>
      <p:sp>
        <p:nvSpPr>
          <p:cNvPr id="1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5750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zeef</a:t>
            </a:r>
            <a:endParaRPr lang="nl-BE" dirty="0"/>
          </a:p>
        </p:txBody>
      </p:sp>
      <p:pic>
        <p:nvPicPr>
          <p:cNvPr id="21" name="Tijdelijke aanduiding voor inhoud 20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0" y="1516063"/>
            <a:ext cx="2328333" cy="1746250"/>
          </a:xfrm>
          <a:ln>
            <a:solidFill>
              <a:schemeClr val="tx1"/>
            </a:solidFill>
          </a:ln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5750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Het theelepeltje</a:t>
            </a:r>
            <a:endParaRPr lang="nl-BE" dirty="0"/>
          </a:p>
        </p:txBody>
      </p:sp>
      <p:pic>
        <p:nvPicPr>
          <p:cNvPr id="23" name="Tijdelijke aanduiding voor inhoud 22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48" y="4270375"/>
            <a:ext cx="2326217" cy="1744663"/>
          </a:xfrm>
          <a:ln>
            <a:solidFill>
              <a:schemeClr val="tx1"/>
            </a:solidFill>
          </a:ln>
        </p:spPr>
      </p:pic>
      <p:sp>
        <p:nvSpPr>
          <p:cNvPr id="1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3719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dunschiller</a:t>
            </a:r>
          </a:p>
        </p:txBody>
      </p:sp>
      <p:pic>
        <p:nvPicPr>
          <p:cNvPr id="22" name="Tijdelijke aanduiding voor inhoud 21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2" y="1516063"/>
            <a:ext cx="2328333" cy="1746250"/>
          </a:xfrm>
          <a:ln>
            <a:solidFill>
              <a:schemeClr val="tx1"/>
            </a:solidFill>
          </a:ln>
        </p:spPr>
      </p:pic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3719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maatbeker</a:t>
            </a:r>
            <a:endParaRPr lang="nl-BE" dirty="0"/>
          </a:p>
        </p:txBody>
      </p:sp>
      <p:pic>
        <p:nvPicPr>
          <p:cNvPr id="25" name="Tijdelijke aanduiding voor inhoud 24"/>
          <p:cNvPicPr>
            <a:picLocks noGrp="1" noChangeAspect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060" y="4270375"/>
            <a:ext cx="2326217" cy="17446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7442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12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98121" y="1516856"/>
            <a:ext cx="2405688" cy="1744953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12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98121" y="4270789"/>
            <a:ext cx="2405688" cy="1744953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7781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77811" y="1516856"/>
            <a:ext cx="2405688" cy="1744953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nl-BE"/>
          </a:p>
        </p:txBody>
      </p:sp>
      <p:sp>
        <p:nvSpPr>
          <p:cNvPr id="11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7781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77811" y="4270789"/>
            <a:ext cx="2405688" cy="1744953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5750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  <p:sp>
        <p:nvSpPr>
          <p:cNvPr id="1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57501" y="1516856"/>
            <a:ext cx="2405688" cy="1744953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nl-BE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5750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  <p:sp>
        <p:nvSpPr>
          <p:cNvPr id="1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57501" y="4270789"/>
            <a:ext cx="2405688" cy="1744953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nl-BE"/>
          </a:p>
        </p:txBody>
      </p:sp>
      <p:sp>
        <p:nvSpPr>
          <p:cNvPr id="1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37191" y="963401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  <p:sp>
        <p:nvSpPr>
          <p:cNvPr id="18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037191" y="1516856"/>
            <a:ext cx="2405688" cy="1744953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nl-BE"/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37191" y="3717334"/>
            <a:ext cx="2405688" cy="39019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  <p:sp>
        <p:nvSpPr>
          <p:cNvPr id="2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037191" y="4270789"/>
            <a:ext cx="2405688" cy="1744953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068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Werkwoorden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Babbel en kook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797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5400" b="1" dirty="0" smtClean="0"/>
              <a:t>Snijden</a:t>
            </a:r>
            <a:endParaRPr lang="nl-BE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Ik </a:t>
            </a:r>
            <a:r>
              <a:rPr lang="nl-BE" b="1" dirty="0" smtClean="0"/>
              <a:t>snijd</a:t>
            </a:r>
            <a:r>
              <a:rPr lang="nl-BE" dirty="0" smtClean="0"/>
              <a:t> de selder.</a:t>
            </a:r>
          </a:p>
          <a:p>
            <a:pPr marL="0" indent="0">
              <a:buNone/>
            </a:pPr>
            <a:r>
              <a:rPr lang="nl-BE" dirty="0" smtClean="0"/>
              <a:t>Jij </a:t>
            </a:r>
            <a:r>
              <a:rPr lang="nl-BE" b="1" dirty="0" smtClean="0"/>
              <a:t>snijdt</a:t>
            </a:r>
            <a:r>
              <a:rPr lang="nl-BE" dirty="0" smtClean="0"/>
              <a:t> de </a:t>
            </a:r>
            <a:r>
              <a:rPr lang="nl-BE" dirty="0"/>
              <a:t>selder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r>
              <a:rPr lang="nl-BE" dirty="0" smtClean="0"/>
              <a:t>Hij/Zij </a:t>
            </a:r>
            <a:r>
              <a:rPr lang="nl-BE" b="1" dirty="0" smtClean="0"/>
              <a:t>snijdt</a:t>
            </a:r>
            <a:r>
              <a:rPr lang="nl-BE" dirty="0" smtClean="0"/>
              <a:t> de </a:t>
            </a:r>
            <a:r>
              <a:rPr lang="nl-BE" dirty="0"/>
              <a:t>selder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r>
              <a:rPr lang="nl-BE" dirty="0" smtClean="0"/>
              <a:t>Wij </a:t>
            </a:r>
            <a:r>
              <a:rPr lang="nl-BE" b="1" dirty="0" smtClean="0"/>
              <a:t>snijden</a:t>
            </a:r>
            <a:r>
              <a:rPr lang="nl-BE" dirty="0" smtClean="0"/>
              <a:t> de </a:t>
            </a:r>
            <a:r>
              <a:rPr lang="nl-BE" dirty="0"/>
              <a:t>selder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r>
              <a:rPr lang="nl-BE" dirty="0" smtClean="0"/>
              <a:t>Jullie </a:t>
            </a:r>
            <a:r>
              <a:rPr lang="nl-BE" b="1" dirty="0" smtClean="0"/>
              <a:t>snijden</a:t>
            </a:r>
            <a:r>
              <a:rPr lang="nl-BE" dirty="0" smtClean="0"/>
              <a:t> de </a:t>
            </a:r>
            <a:r>
              <a:rPr lang="nl-BE" dirty="0"/>
              <a:t>selder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r>
              <a:rPr lang="nl-BE" dirty="0" smtClean="0"/>
              <a:t>Zij </a:t>
            </a:r>
            <a:r>
              <a:rPr lang="nl-BE" b="1" dirty="0" smtClean="0"/>
              <a:t>snijden</a:t>
            </a:r>
            <a:r>
              <a:rPr lang="nl-BE" dirty="0" smtClean="0"/>
              <a:t> de </a:t>
            </a:r>
            <a:r>
              <a:rPr lang="nl-BE" dirty="0"/>
              <a:t>selder</a:t>
            </a:r>
            <a:r>
              <a:rPr lang="nl-BE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399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5400" b="1" dirty="0" smtClean="0"/>
              <a:t>Toevoegen</a:t>
            </a:r>
            <a:endParaRPr lang="nl-BE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Ik </a:t>
            </a:r>
            <a:r>
              <a:rPr lang="nl-BE" b="1" dirty="0" smtClean="0"/>
              <a:t>voeg </a:t>
            </a:r>
            <a:r>
              <a:rPr lang="nl-BE" dirty="0" smtClean="0"/>
              <a:t>de tomaten </a:t>
            </a:r>
            <a:r>
              <a:rPr lang="nl-BE" b="1" dirty="0" smtClean="0"/>
              <a:t>toe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r>
              <a:rPr lang="nl-BE" dirty="0" smtClean="0"/>
              <a:t>Jij </a:t>
            </a:r>
            <a:r>
              <a:rPr lang="nl-BE" b="1" dirty="0" smtClean="0"/>
              <a:t>voegt</a:t>
            </a:r>
            <a:r>
              <a:rPr lang="nl-BE" dirty="0" smtClean="0"/>
              <a:t> de </a:t>
            </a:r>
            <a:r>
              <a:rPr lang="nl-BE" dirty="0"/>
              <a:t>tomaten </a:t>
            </a:r>
            <a:r>
              <a:rPr lang="nl-BE" b="1" dirty="0" smtClean="0"/>
              <a:t>toe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r>
              <a:rPr lang="nl-BE" dirty="0" smtClean="0"/>
              <a:t>Hij/Zij </a:t>
            </a:r>
            <a:r>
              <a:rPr lang="nl-BE" b="1" dirty="0" smtClean="0"/>
              <a:t>voegt</a:t>
            </a:r>
            <a:r>
              <a:rPr lang="nl-BE" dirty="0" smtClean="0"/>
              <a:t> de </a:t>
            </a:r>
            <a:r>
              <a:rPr lang="nl-BE" dirty="0"/>
              <a:t>tomaten </a:t>
            </a:r>
            <a:r>
              <a:rPr lang="nl-BE" b="1" dirty="0" smtClean="0"/>
              <a:t>toe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r>
              <a:rPr lang="nl-BE" dirty="0" smtClean="0"/>
              <a:t>Wij </a:t>
            </a:r>
            <a:r>
              <a:rPr lang="nl-BE" b="1" dirty="0" smtClean="0"/>
              <a:t>voegen</a:t>
            </a:r>
            <a:r>
              <a:rPr lang="nl-BE" dirty="0" smtClean="0"/>
              <a:t> de </a:t>
            </a:r>
            <a:r>
              <a:rPr lang="nl-BE" dirty="0"/>
              <a:t>tomaten </a:t>
            </a:r>
            <a:r>
              <a:rPr lang="nl-BE" b="1" dirty="0" smtClean="0"/>
              <a:t>toe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r>
              <a:rPr lang="nl-BE" dirty="0" smtClean="0"/>
              <a:t>Jullie </a:t>
            </a:r>
            <a:r>
              <a:rPr lang="nl-BE" b="1" dirty="0" smtClean="0"/>
              <a:t>voegen</a:t>
            </a:r>
            <a:r>
              <a:rPr lang="nl-BE" dirty="0" smtClean="0"/>
              <a:t> de </a:t>
            </a:r>
            <a:r>
              <a:rPr lang="nl-BE" dirty="0"/>
              <a:t>tomaten </a:t>
            </a:r>
            <a:r>
              <a:rPr lang="nl-BE" b="1" dirty="0" smtClean="0"/>
              <a:t>toe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r>
              <a:rPr lang="nl-BE" dirty="0" smtClean="0"/>
              <a:t>Zij </a:t>
            </a:r>
            <a:r>
              <a:rPr lang="nl-BE" b="1" dirty="0" smtClean="0"/>
              <a:t>voegen</a:t>
            </a:r>
            <a:r>
              <a:rPr lang="nl-BE" dirty="0" smtClean="0"/>
              <a:t> de </a:t>
            </a:r>
            <a:r>
              <a:rPr lang="nl-BE" dirty="0"/>
              <a:t>tomaten </a:t>
            </a:r>
            <a:r>
              <a:rPr lang="nl-BE" b="1" dirty="0" smtClean="0"/>
              <a:t>toe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573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5400" b="1" dirty="0" smtClean="0"/>
              <a:t>Wassen</a:t>
            </a:r>
            <a:endParaRPr lang="nl-BE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Ik </a:t>
            </a:r>
            <a:r>
              <a:rPr lang="nl-BE" b="1" dirty="0" smtClean="0"/>
              <a:t>was</a:t>
            </a:r>
            <a:r>
              <a:rPr lang="nl-BE" dirty="0" smtClean="0"/>
              <a:t> de groenten.</a:t>
            </a:r>
          </a:p>
          <a:p>
            <a:pPr marL="0" indent="0">
              <a:buNone/>
            </a:pPr>
            <a:r>
              <a:rPr lang="nl-BE" dirty="0" smtClean="0"/>
              <a:t>Jij </a:t>
            </a:r>
            <a:r>
              <a:rPr lang="nl-BE" b="1" dirty="0" smtClean="0"/>
              <a:t>wast</a:t>
            </a:r>
            <a:r>
              <a:rPr lang="nl-BE" dirty="0" smtClean="0"/>
              <a:t> de groenten.</a:t>
            </a:r>
          </a:p>
          <a:p>
            <a:pPr marL="0" indent="0">
              <a:buNone/>
            </a:pPr>
            <a:r>
              <a:rPr lang="nl-BE" dirty="0" smtClean="0"/>
              <a:t>Hij/Zij </a:t>
            </a:r>
            <a:r>
              <a:rPr lang="nl-BE" b="1" dirty="0" smtClean="0"/>
              <a:t>wast</a:t>
            </a:r>
            <a:r>
              <a:rPr lang="nl-BE" dirty="0" smtClean="0"/>
              <a:t> de groenten.</a:t>
            </a:r>
          </a:p>
          <a:p>
            <a:pPr marL="0" indent="0">
              <a:buNone/>
            </a:pPr>
            <a:r>
              <a:rPr lang="nl-BE" dirty="0" smtClean="0"/>
              <a:t>Wij </a:t>
            </a:r>
            <a:r>
              <a:rPr lang="nl-BE" b="1" dirty="0" smtClean="0"/>
              <a:t>wassen</a:t>
            </a:r>
            <a:r>
              <a:rPr lang="nl-BE" dirty="0" smtClean="0"/>
              <a:t> de groenten.</a:t>
            </a:r>
          </a:p>
          <a:p>
            <a:pPr marL="0" indent="0">
              <a:buNone/>
            </a:pPr>
            <a:r>
              <a:rPr lang="nl-BE" dirty="0" smtClean="0"/>
              <a:t>Jullie </a:t>
            </a:r>
            <a:r>
              <a:rPr lang="nl-BE" b="1" dirty="0" smtClean="0"/>
              <a:t>wassen</a:t>
            </a:r>
            <a:r>
              <a:rPr lang="nl-BE" dirty="0" smtClean="0"/>
              <a:t> de groenten.</a:t>
            </a:r>
          </a:p>
          <a:p>
            <a:pPr marL="0" indent="0">
              <a:buNone/>
            </a:pPr>
            <a:r>
              <a:rPr lang="nl-BE" dirty="0" smtClean="0"/>
              <a:t>Zij </a:t>
            </a:r>
            <a:r>
              <a:rPr lang="nl-BE" b="1" dirty="0" smtClean="0"/>
              <a:t>wassen</a:t>
            </a:r>
            <a:r>
              <a:rPr lang="nl-BE" dirty="0" smtClean="0"/>
              <a:t> de groenten.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287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5400" b="1" dirty="0" smtClean="0"/>
              <a:t>Schillen</a:t>
            </a:r>
            <a:endParaRPr lang="nl-BE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Ik </a:t>
            </a:r>
            <a:r>
              <a:rPr lang="nl-BE" b="1" dirty="0" smtClean="0"/>
              <a:t>schil </a:t>
            </a:r>
            <a:r>
              <a:rPr lang="nl-BE" dirty="0" smtClean="0"/>
              <a:t>de wortel.</a:t>
            </a:r>
          </a:p>
          <a:p>
            <a:pPr marL="0" indent="0">
              <a:buNone/>
            </a:pPr>
            <a:r>
              <a:rPr lang="nl-BE" dirty="0" smtClean="0"/>
              <a:t>Jij </a:t>
            </a:r>
            <a:r>
              <a:rPr lang="nl-BE" b="1" dirty="0" smtClean="0"/>
              <a:t>schilt </a:t>
            </a:r>
            <a:r>
              <a:rPr lang="nl-BE" dirty="0"/>
              <a:t>de wortel.</a:t>
            </a:r>
          </a:p>
          <a:p>
            <a:pPr marL="0" indent="0">
              <a:buNone/>
            </a:pPr>
            <a:r>
              <a:rPr lang="nl-BE" dirty="0" smtClean="0"/>
              <a:t>Hij/Zij </a:t>
            </a:r>
            <a:r>
              <a:rPr lang="nl-BE" b="1" dirty="0" smtClean="0"/>
              <a:t>schilt </a:t>
            </a:r>
            <a:r>
              <a:rPr lang="nl-BE" dirty="0"/>
              <a:t>de wortel.</a:t>
            </a:r>
          </a:p>
          <a:p>
            <a:pPr marL="0" indent="0">
              <a:buNone/>
            </a:pPr>
            <a:r>
              <a:rPr lang="nl-BE" dirty="0" smtClean="0"/>
              <a:t>Wij </a:t>
            </a:r>
            <a:r>
              <a:rPr lang="nl-BE" b="1" dirty="0" smtClean="0"/>
              <a:t>schillen </a:t>
            </a:r>
            <a:r>
              <a:rPr lang="nl-BE" dirty="0"/>
              <a:t>de wortel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r>
              <a:rPr lang="nl-BE" dirty="0" smtClean="0"/>
              <a:t>Jullie </a:t>
            </a:r>
            <a:r>
              <a:rPr lang="nl-BE" b="1" dirty="0" smtClean="0"/>
              <a:t>schillen </a:t>
            </a:r>
            <a:r>
              <a:rPr lang="nl-BE" dirty="0"/>
              <a:t>de wortel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r>
              <a:rPr lang="nl-BE" dirty="0" smtClean="0"/>
              <a:t>Zij </a:t>
            </a:r>
            <a:r>
              <a:rPr lang="nl-BE" b="1" dirty="0" smtClean="0"/>
              <a:t>schillen </a:t>
            </a:r>
            <a:r>
              <a:rPr lang="nl-BE" dirty="0"/>
              <a:t>de wortel.</a:t>
            </a:r>
          </a:p>
        </p:txBody>
      </p:sp>
    </p:spTree>
    <p:extLst>
      <p:ext uri="{BB962C8B-B14F-4D97-AF65-F5344CB8AC3E}">
        <p14:creationId xmlns:p14="http://schemas.microsoft.com/office/powerpoint/2010/main" val="76846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5400" b="1" dirty="0" smtClean="0"/>
              <a:t>Pellen</a:t>
            </a:r>
            <a:endParaRPr lang="nl-BE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Ik </a:t>
            </a:r>
            <a:r>
              <a:rPr lang="nl-BE" b="1" dirty="0" smtClean="0"/>
              <a:t>pel </a:t>
            </a:r>
            <a:r>
              <a:rPr lang="nl-BE" dirty="0" smtClean="0"/>
              <a:t>de ajuin.</a:t>
            </a:r>
          </a:p>
          <a:p>
            <a:pPr marL="0" indent="0">
              <a:buNone/>
            </a:pPr>
            <a:r>
              <a:rPr lang="nl-BE" dirty="0" smtClean="0"/>
              <a:t>Jij </a:t>
            </a:r>
            <a:r>
              <a:rPr lang="nl-BE" b="1" dirty="0" smtClean="0"/>
              <a:t>pelt </a:t>
            </a:r>
            <a:r>
              <a:rPr lang="nl-BE" dirty="0"/>
              <a:t>de ajuin.</a:t>
            </a:r>
          </a:p>
          <a:p>
            <a:pPr marL="0" indent="0">
              <a:buNone/>
            </a:pPr>
            <a:r>
              <a:rPr lang="nl-BE" dirty="0" smtClean="0"/>
              <a:t>Hij/Zij </a:t>
            </a:r>
            <a:r>
              <a:rPr lang="nl-BE" b="1" dirty="0" smtClean="0"/>
              <a:t>pelt </a:t>
            </a:r>
            <a:r>
              <a:rPr lang="nl-BE" dirty="0"/>
              <a:t>de ajuin.</a:t>
            </a:r>
          </a:p>
          <a:p>
            <a:pPr marL="0" indent="0">
              <a:buNone/>
            </a:pPr>
            <a:r>
              <a:rPr lang="nl-BE" dirty="0" smtClean="0"/>
              <a:t>Wij </a:t>
            </a:r>
            <a:r>
              <a:rPr lang="nl-BE" b="1" dirty="0" smtClean="0"/>
              <a:t>pellen </a:t>
            </a:r>
            <a:r>
              <a:rPr lang="nl-BE" dirty="0"/>
              <a:t>de ajuin.</a:t>
            </a:r>
          </a:p>
          <a:p>
            <a:pPr marL="0" indent="0">
              <a:buNone/>
            </a:pPr>
            <a:r>
              <a:rPr lang="nl-BE" dirty="0" smtClean="0"/>
              <a:t>Jullie </a:t>
            </a:r>
            <a:r>
              <a:rPr lang="nl-BE" b="1" dirty="0" smtClean="0"/>
              <a:t>pellen </a:t>
            </a:r>
            <a:r>
              <a:rPr lang="nl-BE" dirty="0"/>
              <a:t>de ajuin.</a:t>
            </a:r>
          </a:p>
          <a:p>
            <a:pPr marL="0" indent="0">
              <a:buNone/>
            </a:pPr>
            <a:r>
              <a:rPr lang="nl-BE" dirty="0" smtClean="0"/>
              <a:t>Zij </a:t>
            </a:r>
            <a:r>
              <a:rPr lang="nl-BE" b="1" dirty="0" smtClean="0"/>
              <a:t>pellen </a:t>
            </a:r>
            <a:r>
              <a:rPr lang="nl-BE" dirty="0"/>
              <a:t>de ajuin</a:t>
            </a:r>
            <a:r>
              <a:rPr lang="nl-BE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966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5400" b="1" dirty="0" smtClean="0"/>
              <a:t>Roeren</a:t>
            </a:r>
            <a:endParaRPr lang="nl-BE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Ik </a:t>
            </a:r>
            <a:r>
              <a:rPr lang="nl-BE" b="1" dirty="0" smtClean="0"/>
              <a:t>roer </a:t>
            </a:r>
            <a:r>
              <a:rPr lang="nl-BE" dirty="0" smtClean="0"/>
              <a:t>in de soep.</a:t>
            </a:r>
          </a:p>
          <a:p>
            <a:pPr marL="0" indent="0">
              <a:buNone/>
            </a:pPr>
            <a:r>
              <a:rPr lang="nl-BE" dirty="0" smtClean="0"/>
              <a:t>Jij </a:t>
            </a:r>
            <a:r>
              <a:rPr lang="nl-BE" b="1" dirty="0" smtClean="0"/>
              <a:t>roert </a:t>
            </a:r>
            <a:r>
              <a:rPr lang="nl-BE" dirty="0"/>
              <a:t>in de soep.</a:t>
            </a:r>
          </a:p>
          <a:p>
            <a:pPr marL="0" indent="0">
              <a:buNone/>
            </a:pPr>
            <a:r>
              <a:rPr lang="nl-BE" dirty="0" smtClean="0"/>
              <a:t>Hij/Zij </a:t>
            </a:r>
            <a:r>
              <a:rPr lang="nl-BE" b="1" dirty="0" smtClean="0"/>
              <a:t>roert </a:t>
            </a:r>
            <a:r>
              <a:rPr lang="nl-BE" dirty="0"/>
              <a:t>in de soep.</a:t>
            </a:r>
          </a:p>
          <a:p>
            <a:pPr marL="0" indent="0">
              <a:buNone/>
            </a:pPr>
            <a:r>
              <a:rPr lang="nl-BE" dirty="0" smtClean="0"/>
              <a:t>Wij </a:t>
            </a:r>
            <a:r>
              <a:rPr lang="nl-BE" b="1" dirty="0" smtClean="0"/>
              <a:t>roeren </a:t>
            </a:r>
            <a:r>
              <a:rPr lang="nl-BE" dirty="0"/>
              <a:t>in de soep.</a:t>
            </a:r>
          </a:p>
          <a:p>
            <a:pPr marL="0" indent="0">
              <a:buNone/>
            </a:pPr>
            <a:r>
              <a:rPr lang="nl-BE" dirty="0" smtClean="0"/>
              <a:t>Jullie </a:t>
            </a:r>
            <a:r>
              <a:rPr lang="nl-BE" b="1" dirty="0" smtClean="0"/>
              <a:t>roeren </a:t>
            </a:r>
            <a:r>
              <a:rPr lang="nl-BE" dirty="0"/>
              <a:t>in de soep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r>
              <a:rPr lang="nl-BE" dirty="0" smtClean="0"/>
              <a:t>Zij </a:t>
            </a:r>
            <a:r>
              <a:rPr lang="nl-BE" b="1" dirty="0" smtClean="0"/>
              <a:t>roeren </a:t>
            </a:r>
            <a:r>
              <a:rPr lang="nl-BE" dirty="0"/>
              <a:t>in de soep</a:t>
            </a:r>
            <a:r>
              <a:rPr lang="nl-BE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865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5400" b="1" dirty="0" smtClean="0"/>
              <a:t>Mengen</a:t>
            </a:r>
            <a:endParaRPr lang="nl-BE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Ik </a:t>
            </a:r>
            <a:r>
              <a:rPr lang="nl-BE" b="1" dirty="0" smtClean="0"/>
              <a:t>meng </a:t>
            </a:r>
            <a:r>
              <a:rPr lang="nl-BE" dirty="0" smtClean="0"/>
              <a:t>de couscous.</a:t>
            </a:r>
          </a:p>
          <a:p>
            <a:pPr marL="0" indent="0">
              <a:buNone/>
            </a:pPr>
            <a:r>
              <a:rPr lang="nl-BE" dirty="0" smtClean="0"/>
              <a:t>Jij </a:t>
            </a:r>
            <a:r>
              <a:rPr lang="nl-BE" b="1" dirty="0" smtClean="0"/>
              <a:t>mengt </a:t>
            </a:r>
            <a:r>
              <a:rPr lang="nl-BE" dirty="0" smtClean="0"/>
              <a:t>de couscous.</a:t>
            </a:r>
          </a:p>
          <a:p>
            <a:pPr marL="0" indent="0">
              <a:buNone/>
            </a:pPr>
            <a:r>
              <a:rPr lang="nl-BE" dirty="0" smtClean="0"/>
              <a:t>Hij/Zij </a:t>
            </a:r>
            <a:r>
              <a:rPr lang="nl-BE" b="1" dirty="0" smtClean="0"/>
              <a:t>mengt </a:t>
            </a:r>
            <a:r>
              <a:rPr lang="nl-BE" dirty="0" smtClean="0"/>
              <a:t>de couscous.</a:t>
            </a:r>
          </a:p>
          <a:p>
            <a:pPr marL="0" indent="0">
              <a:buNone/>
            </a:pPr>
            <a:r>
              <a:rPr lang="nl-BE" dirty="0" smtClean="0"/>
              <a:t>Wij </a:t>
            </a:r>
            <a:r>
              <a:rPr lang="nl-BE" b="1" dirty="0" smtClean="0"/>
              <a:t>mengen </a:t>
            </a:r>
            <a:r>
              <a:rPr lang="nl-BE" dirty="0" smtClean="0"/>
              <a:t>de couscous.</a:t>
            </a:r>
          </a:p>
          <a:p>
            <a:pPr marL="0" indent="0">
              <a:buNone/>
            </a:pPr>
            <a:r>
              <a:rPr lang="nl-BE" dirty="0" smtClean="0"/>
              <a:t>Jullie </a:t>
            </a:r>
            <a:r>
              <a:rPr lang="nl-BE" b="1" dirty="0" smtClean="0"/>
              <a:t>mengen </a:t>
            </a:r>
            <a:r>
              <a:rPr lang="nl-BE" dirty="0" smtClean="0"/>
              <a:t>de couscous.</a:t>
            </a:r>
          </a:p>
          <a:p>
            <a:pPr marL="0" indent="0">
              <a:buNone/>
            </a:pPr>
            <a:r>
              <a:rPr lang="nl-BE" dirty="0" smtClean="0"/>
              <a:t>Zij </a:t>
            </a:r>
            <a:r>
              <a:rPr lang="nl-BE" b="1" dirty="0" smtClean="0"/>
              <a:t>mengen </a:t>
            </a:r>
            <a:r>
              <a:rPr lang="nl-BE" dirty="0" smtClean="0"/>
              <a:t>de couscous.</a:t>
            </a:r>
          </a:p>
        </p:txBody>
      </p:sp>
    </p:spTree>
    <p:extLst>
      <p:ext uri="{BB962C8B-B14F-4D97-AF65-F5344CB8AC3E}">
        <p14:creationId xmlns:p14="http://schemas.microsoft.com/office/powerpoint/2010/main" val="4884210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351</Words>
  <Application>Microsoft Office PowerPoint</Application>
  <PresentationFormat>Aangepast</PresentationFormat>
  <Paragraphs>108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Werkwoorden en woordenschat</vt:lpstr>
      <vt:lpstr>Werkwoorden</vt:lpstr>
      <vt:lpstr>Snijden</vt:lpstr>
      <vt:lpstr>Toevoegen</vt:lpstr>
      <vt:lpstr>Wassen</vt:lpstr>
      <vt:lpstr>Schillen</vt:lpstr>
      <vt:lpstr>Pellen</vt:lpstr>
      <vt:lpstr>Roeren</vt:lpstr>
      <vt:lpstr>Mengen</vt:lpstr>
      <vt:lpstr>Zeven</vt:lpstr>
      <vt:lpstr>Woordenschat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Werkwoorden en woordenschat</dc:title>
  <dc:creator>Shana Bomon</dc:creator>
  <cp:lastModifiedBy>Nele Vanderheyden</cp:lastModifiedBy>
  <cp:revision>15</cp:revision>
  <dcterms:created xsi:type="dcterms:W3CDTF">2017-08-02T19:15:03Z</dcterms:created>
  <dcterms:modified xsi:type="dcterms:W3CDTF">2018-05-25T11:04:19Z</dcterms:modified>
</cp:coreProperties>
</file>